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67" r:id="rId4"/>
    <p:sldId id="274" r:id="rId5"/>
    <p:sldId id="273" r:id="rId6"/>
    <p:sldId id="275" r:id="rId7"/>
    <p:sldId id="276" r:id="rId8"/>
    <p:sldId id="277" r:id="rId9"/>
    <p:sldId id="278" r:id="rId10"/>
    <p:sldId id="266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6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4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1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8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6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75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80.png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GCF’s and LCM’s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D426E679-1462-430C-AD30-582BE76B18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243" y="507218"/>
            <a:ext cx="11155289" cy="21984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 </a:t>
            </a:r>
          </a:p>
        </p:txBody>
      </p:sp>
    </p:spTree>
    <p:extLst>
      <p:ext uri="{BB962C8B-B14F-4D97-AF65-F5344CB8AC3E}">
        <p14:creationId xmlns:p14="http://schemas.microsoft.com/office/powerpoint/2010/main" val="403237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9) 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BC37E912-B2F0-43B2-B480-06E26469F9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7616" y="197833"/>
            <a:ext cx="10218177" cy="19010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480CE7-3E15-41D6-B717-06E9510D05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553" y="2206554"/>
            <a:ext cx="2656858" cy="317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4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10) </a:t>
            </a:r>
          </a:p>
        </p:txBody>
      </p:sp>
      <p:pic>
        <p:nvPicPr>
          <p:cNvPr id="12" name="Content Placeholder 3">
            <a:extLst>
              <a:ext uri="{FF2B5EF4-FFF2-40B4-BE49-F238E27FC236}">
                <a16:creationId xmlns:a16="http://schemas.microsoft.com/office/drawing/2014/main" id="{B8775D59-819C-4883-B23A-8A9418C03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82" y="206238"/>
            <a:ext cx="10127510" cy="207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9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11)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61861FC6-CD09-425A-81D5-A50FDFB2B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769" y="136108"/>
            <a:ext cx="9886191" cy="17029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189966-F191-4CEE-91D4-21C7B5B9E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31" y="2539518"/>
            <a:ext cx="2535150" cy="32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0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D6F3-C4E4-44D7-9858-EBA7CC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0922B-2FDF-430B-BACD-FBD569F6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11" y="1845733"/>
            <a:ext cx="11642651" cy="4416843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small as or smaller than the smallest number given in the question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list all of the factors and find the biggest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the variables they have in common to the SMALLEST exponent given in the question</a:t>
            </a:r>
          </a:p>
        </p:txBody>
      </p:sp>
    </p:spTree>
    <p:extLst>
      <p:ext uri="{BB962C8B-B14F-4D97-AF65-F5344CB8AC3E}">
        <p14:creationId xmlns:p14="http://schemas.microsoft.com/office/powerpoint/2010/main" val="18160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55D99DB-D51A-4530-A9D5-2FA06031B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87" y="373020"/>
            <a:ext cx="11829326" cy="118626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26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8B5E066B-9488-47AC-BEA4-E770D333F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01" y="217564"/>
            <a:ext cx="11703997" cy="149717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6DFEED2-2A8B-4B81-8BA0-FD24CD9BC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888" y="1803312"/>
            <a:ext cx="2471119" cy="401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A4B7BF44-266E-45EE-9F85-BA9D1C97C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128994"/>
            <a:ext cx="11896680" cy="168429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7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530DBFE-A7AF-45F7-AEAB-E35811A1D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250432"/>
            <a:ext cx="11293798" cy="157306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88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8B6A09C-6906-4CB0-9D79-DF915009A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630627"/>
            <a:ext cx="5721233" cy="6999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35A7DA-F60E-4B04-BFCA-78FD76D4C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7" y="556001"/>
            <a:ext cx="6162073" cy="84919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6019802" y="0"/>
            <a:ext cx="3175" cy="63536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0FD2647A-7C8F-4352-A9BB-F2CF4A7A90C6}"/>
              </a:ext>
            </a:extLst>
          </p:cNvPr>
          <p:cNvSpPr/>
          <p:nvPr/>
        </p:nvSpPr>
        <p:spPr>
          <a:xfrm>
            <a:off x="55307" y="155655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D6D5A4-6165-4406-9457-44353E9E2C2F}"/>
              </a:ext>
            </a:extLst>
          </p:cNvPr>
          <p:cNvSpPr/>
          <p:nvPr/>
        </p:nvSpPr>
        <p:spPr>
          <a:xfrm>
            <a:off x="6096000" y="155654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DD937E-C6B2-41D7-8B6B-154E857E98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7380" y="1405191"/>
            <a:ext cx="2234133" cy="305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0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</p:spPr>
            <p:txBody>
              <a:bodyPr/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greatest common factor (GCF)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𝒊𝒔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What is the value of k?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A.) 1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B.) 4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C.) 8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D.) 20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  <a:blipFill>
                <a:blip r:embed="rId2"/>
                <a:stretch>
                  <a:fillRect l="-1368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9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00CD-920D-40E8-B4F9-416BED8B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Multiple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E0936-2F31-44C5-947D-1A0A3842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5" y="1737360"/>
            <a:ext cx="11930457" cy="456488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number is as big as or bigger than the biggest number given in the question</a:t>
            </a:r>
          </a:p>
          <a:p>
            <a:pPr lvl="1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multiply the numbers and finding the smallest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of the variables to the BIGGEST exponent</a:t>
            </a:r>
          </a:p>
        </p:txBody>
      </p:sp>
    </p:spTree>
    <p:extLst>
      <p:ext uri="{BB962C8B-B14F-4D97-AF65-F5344CB8AC3E}">
        <p14:creationId xmlns:p14="http://schemas.microsoft.com/office/powerpoint/2010/main" val="25886929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288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Unit 2 GCF’s and LCM’s</vt:lpstr>
      <vt:lpstr>Greatest Common Factor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Least Common Multiple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2B: GCFs and LCMs</dc:title>
  <dc:creator>Michael Kuniega</dc:creator>
  <cp:lastModifiedBy>AMANDA ZULLO</cp:lastModifiedBy>
  <cp:revision>13</cp:revision>
  <dcterms:created xsi:type="dcterms:W3CDTF">2018-08-29T00:39:31Z</dcterms:created>
  <dcterms:modified xsi:type="dcterms:W3CDTF">2020-07-29T18:15:37Z</dcterms:modified>
</cp:coreProperties>
</file>